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Gelasio" panose="020B0604020202020204" charset="0"/>
      <p:regular r:id="rId18"/>
    </p:embeddedFont>
    <p:embeddedFont>
      <p:font typeface="Gelasio Semi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3CDE19-C69A-48DE-B2E0-33B9832139AE}" v="17" dt="2026-01-03T17:26:03.7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90" d="100"/>
          <a:sy n="90" d="100"/>
        </p:scale>
        <p:origin x="66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haib Kashif" userId="77dd8dc581e090ff" providerId="LiveId" clId="{A2C9E1F7-FBDF-4099-A351-5D28E549BF26}"/>
    <pc:docChg chg="undo custSel addSld delSld modSld sldOrd">
      <pc:chgData name="Suhaib Kashif" userId="77dd8dc581e090ff" providerId="LiveId" clId="{A2C9E1F7-FBDF-4099-A351-5D28E549BF26}" dt="2026-01-03T17:27:08.035" v="228" actId="20577"/>
      <pc:docMkLst>
        <pc:docMk/>
      </pc:docMkLst>
      <pc:sldChg chg="addSp modSp mod">
        <pc:chgData name="Suhaib Kashif" userId="77dd8dc581e090ff" providerId="LiveId" clId="{A2C9E1F7-FBDF-4099-A351-5D28E549BF26}" dt="2026-01-03T17:27:08.035" v="228" actId="20577"/>
        <pc:sldMkLst>
          <pc:docMk/>
          <pc:sldMk cId="0" sldId="256"/>
        </pc:sldMkLst>
        <pc:spChg chg="mod">
          <ac:chgData name="Suhaib Kashif" userId="77dd8dc581e090ff" providerId="LiveId" clId="{A2C9E1F7-FBDF-4099-A351-5D28E549BF26}" dt="2026-01-03T17:27:08.035" v="228" actId="20577"/>
          <ac:spMkLst>
            <pc:docMk/>
            <pc:sldMk cId="0" sldId="256"/>
            <ac:spMk id="4" creationId="{00000000-0000-0000-0000-000000000000}"/>
          </ac:spMkLst>
        </pc:spChg>
        <pc:picChg chg="add mod">
          <ac:chgData name="Suhaib Kashif" userId="77dd8dc581e090ff" providerId="LiveId" clId="{A2C9E1F7-FBDF-4099-A351-5D28E549BF26}" dt="2026-01-03T17:18:28.960" v="136"/>
          <ac:picMkLst>
            <pc:docMk/>
            <pc:sldMk cId="0" sldId="256"/>
            <ac:picMk id="7" creationId="{F7B2ACB7-0C82-2191-DD4A-71347D215F17}"/>
          </ac:picMkLst>
        </pc:picChg>
      </pc:sldChg>
      <pc:sldChg chg="addSp modSp">
        <pc:chgData name="Suhaib Kashif" userId="77dd8dc581e090ff" providerId="LiveId" clId="{A2C9E1F7-FBDF-4099-A351-5D28E549BF26}" dt="2026-01-03T17:18:32.264" v="137"/>
        <pc:sldMkLst>
          <pc:docMk/>
          <pc:sldMk cId="0" sldId="257"/>
        </pc:sldMkLst>
        <pc:picChg chg="add mod">
          <ac:chgData name="Suhaib Kashif" userId="77dd8dc581e090ff" providerId="LiveId" clId="{A2C9E1F7-FBDF-4099-A351-5D28E549BF26}" dt="2026-01-03T17:18:32.264" v="137"/>
          <ac:picMkLst>
            <pc:docMk/>
            <pc:sldMk cId="0" sldId="257"/>
            <ac:picMk id="15" creationId="{B2B515DB-B73E-DD2E-1C84-C76B5478DA2A}"/>
          </ac:picMkLst>
        </pc:picChg>
      </pc:sldChg>
      <pc:sldChg chg="addSp delSp modSp mod">
        <pc:chgData name="Suhaib Kashif" userId="77dd8dc581e090ff" providerId="LiveId" clId="{A2C9E1F7-FBDF-4099-A351-5D28E549BF26}" dt="2026-01-03T17:26:10.626" v="215" actId="1076"/>
        <pc:sldMkLst>
          <pc:docMk/>
          <pc:sldMk cId="0" sldId="258"/>
        </pc:sldMkLst>
        <pc:spChg chg="add del">
          <ac:chgData name="Suhaib Kashif" userId="77dd8dc581e090ff" providerId="LiveId" clId="{A2C9E1F7-FBDF-4099-A351-5D28E549BF26}" dt="2026-01-03T17:23:52.994" v="209" actId="22"/>
          <ac:spMkLst>
            <pc:docMk/>
            <pc:sldMk cId="0" sldId="258"/>
            <ac:spMk id="15" creationId="{981DE53F-18BA-1D0E-6D2E-D96E43E2A3D5}"/>
          </ac:spMkLst>
        </pc:spChg>
        <pc:spChg chg="add mod">
          <ac:chgData name="Suhaib Kashif" userId="77dd8dc581e090ff" providerId="LiveId" clId="{A2C9E1F7-FBDF-4099-A351-5D28E549BF26}" dt="2026-01-03T17:26:10.626" v="215" actId="1076"/>
          <ac:spMkLst>
            <pc:docMk/>
            <pc:sldMk cId="0" sldId="258"/>
            <ac:spMk id="17" creationId="{30072D1A-C62E-C4CA-0178-52C1189A485B}"/>
          </ac:spMkLst>
        </pc:spChg>
        <pc:picChg chg="del mod">
          <ac:chgData name="Suhaib Kashif" userId="77dd8dc581e090ff" providerId="LiveId" clId="{A2C9E1F7-FBDF-4099-A351-5D28E549BF26}" dt="2026-01-03T17:25:30.180" v="210" actId="478"/>
          <ac:picMkLst>
            <pc:docMk/>
            <pc:sldMk cId="0" sldId="258"/>
            <ac:picMk id="11" creationId="{00000000-0000-0000-0000-000000000000}"/>
          </ac:picMkLst>
        </pc:picChg>
        <pc:picChg chg="add mod">
          <ac:chgData name="Suhaib Kashif" userId="77dd8dc581e090ff" providerId="LiveId" clId="{A2C9E1F7-FBDF-4099-A351-5D28E549BF26}" dt="2026-01-03T17:18:46.752" v="139"/>
          <ac:picMkLst>
            <pc:docMk/>
            <pc:sldMk cId="0" sldId="258"/>
            <ac:picMk id="13" creationId="{09A4ED1F-0986-D2EA-9C25-29CAD4BA7CB9}"/>
          </ac:picMkLst>
        </pc:picChg>
        <pc:picChg chg="add mod">
          <ac:chgData name="Suhaib Kashif" userId="77dd8dc581e090ff" providerId="LiveId" clId="{A2C9E1F7-FBDF-4099-A351-5D28E549BF26}" dt="2026-01-03T17:25:39.069" v="213" actId="1076"/>
          <ac:picMkLst>
            <pc:docMk/>
            <pc:sldMk cId="0" sldId="258"/>
            <ac:picMk id="16" creationId="{D977D165-CDE6-2E1F-7552-C03EC5ACEDF5}"/>
          </ac:picMkLst>
        </pc:picChg>
      </pc:sldChg>
      <pc:sldChg chg="addSp delSp modSp mod ord">
        <pc:chgData name="Suhaib Kashif" userId="77dd8dc581e090ff" providerId="LiveId" clId="{A2C9E1F7-FBDF-4099-A351-5D28E549BF26}" dt="2026-01-03T17:19:55.504" v="144"/>
        <pc:sldMkLst>
          <pc:docMk/>
          <pc:sldMk cId="0" sldId="259"/>
        </pc:sldMkLst>
        <pc:spChg chg="add del">
          <ac:chgData name="Suhaib Kashif" userId="77dd8dc581e090ff" providerId="LiveId" clId="{A2C9E1F7-FBDF-4099-A351-5D28E549BF26}" dt="2026-01-03T17:11:09.765" v="67" actId="478"/>
          <ac:spMkLst>
            <pc:docMk/>
            <pc:sldMk cId="0" sldId="259"/>
            <ac:spMk id="2" creationId="{00000000-0000-0000-0000-000000000000}"/>
          </ac:spMkLst>
        </pc:spChg>
        <pc:spChg chg="add del">
          <ac:chgData name="Suhaib Kashif" userId="77dd8dc581e090ff" providerId="LiveId" clId="{A2C9E1F7-FBDF-4099-A351-5D28E549BF26}" dt="2026-01-03T17:11:09.958" v="68" actId="478"/>
          <ac:spMkLst>
            <pc:docMk/>
            <pc:sldMk cId="0" sldId="259"/>
            <ac:spMk id="4" creationId="{00000000-0000-0000-0000-000000000000}"/>
          </ac:spMkLst>
        </pc:spChg>
        <pc:spChg chg="add del">
          <ac:chgData name="Suhaib Kashif" userId="77dd8dc581e090ff" providerId="LiveId" clId="{A2C9E1F7-FBDF-4099-A351-5D28E549BF26}" dt="2026-01-03T17:11:06.773" v="63" actId="478"/>
          <ac:spMkLst>
            <pc:docMk/>
            <pc:sldMk cId="0" sldId="259"/>
            <ac:spMk id="6" creationId="{00000000-0000-0000-0000-000000000000}"/>
          </ac:spMkLst>
        </pc:spChg>
        <pc:spChg chg="add del">
          <ac:chgData name="Suhaib Kashif" userId="77dd8dc581e090ff" providerId="LiveId" clId="{A2C9E1F7-FBDF-4099-A351-5D28E549BF26}" dt="2026-01-03T17:11:06.773" v="63" actId="478"/>
          <ac:spMkLst>
            <pc:docMk/>
            <pc:sldMk cId="0" sldId="259"/>
            <ac:spMk id="8" creationId="{00000000-0000-0000-0000-000000000000}"/>
          </ac:spMkLst>
        </pc:spChg>
        <pc:spChg chg="add del">
          <ac:chgData name="Suhaib Kashif" userId="77dd8dc581e090ff" providerId="LiveId" clId="{A2C9E1F7-FBDF-4099-A351-5D28E549BF26}" dt="2026-01-03T17:11:09.116" v="66" actId="478"/>
          <ac:spMkLst>
            <pc:docMk/>
            <pc:sldMk cId="0" sldId="259"/>
            <ac:spMk id="10" creationId="{00000000-0000-0000-0000-000000000000}"/>
          </ac:spMkLst>
        </pc:spChg>
        <pc:spChg chg="add del">
          <ac:chgData name="Suhaib Kashif" userId="77dd8dc581e090ff" providerId="LiveId" clId="{A2C9E1F7-FBDF-4099-A351-5D28E549BF26}" dt="2026-01-03T17:11:09.116" v="66" actId="478"/>
          <ac:spMkLst>
            <pc:docMk/>
            <pc:sldMk cId="0" sldId="259"/>
            <ac:spMk id="13" creationId="{00000000-0000-0000-0000-000000000000}"/>
          </ac:spMkLst>
        </pc:spChg>
        <pc:spChg chg="del">
          <ac:chgData name="Suhaib Kashif" userId="77dd8dc581e090ff" providerId="LiveId" clId="{A2C9E1F7-FBDF-4099-A351-5D28E549BF26}" dt="2026-01-03T17:19:01.908" v="140" actId="478"/>
          <ac:spMkLst>
            <pc:docMk/>
            <pc:sldMk cId="0" sldId="259"/>
            <ac:spMk id="14" creationId="{00000000-0000-0000-0000-000000000000}"/>
          </ac:spMkLst>
        </pc:spChg>
        <pc:spChg chg="del">
          <ac:chgData name="Suhaib Kashif" userId="77dd8dc581e090ff" providerId="LiveId" clId="{A2C9E1F7-FBDF-4099-A351-5D28E549BF26}" dt="2026-01-03T17:19:47.258" v="141" actId="478"/>
          <ac:spMkLst>
            <pc:docMk/>
            <pc:sldMk cId="0" sldId="259"/>
            <ac:spMk id="15" creationId="{00000000-0000-0000-0000-000000000000}"/>
          </ac:spMkLst>
        </pc:spChg>
        <pc:spChg chg="del">
          <ac:chgData name="Suhaib Kashif" userId="77dd8dc581e090ff" providerId="LiveId" clId="{A2C9E1F7-FBDF-4099-A351-5D28E549BF26}" dt="2026-01-03T17:19:50.434" v="142" actId="478"/>
          <ac:spMkLst>
            <pc:docMk/>
            <pc:sldMk cId="0" sldId="259"/>
            <ac:spMk id="16" creationId="{00000000-0000-0000-0000-000000000000}"/>
          </ac:spMkLst>
        </pc:spChg>
        <pc:spChg chg="del">
          <ac:chgData name="Suhaib Kashif" userId="77dd8dc581e090ff" providerId="LiveId" clId="{A2C9E1F7-FBDF-4099-A351-5D28E549BF26}" dt="2026-01-03T17:19:53.732" v="143" actId="478"/>
          <ac:spMkLst>
            <pc:docMk/>
            <pc:sldMk cId="0" sldId="259"/>
            <ac:spMk id="17" creationId="{00000000-0000-0000-0000-000000000000}"/>
          </ac:spMkLst>
        </pc:spChg>
        <pc:picChg chg="add del mod">
          <ac:chgData name="Suhaib Kashif" userId="77dd8dc581e090ff" providerId="LiveId" clId="{A2C9E1F7-FBDF-4099-A351-5D28E549BF26}" dt="2026-01-03T17:11:08.120" v="65" actId="1076"/>
          <ac:picMkLst>
            <pc:docMk/>
            <pc:sldMk cId="0" sldId="259"/>
            <ac:picMk id="5" creationId="{00000000-0000-0000-0000-000000000000}"/>
          </ac:picMkLst>
        </pc:picChg>
        <pc:picChg chg="add del">
          <ac:chgData name="Suhaib Kashif" userId="77dd8dc581e090ff" providerId="LiveId" clId="{A2C9E1F7-FBDF-4099-A351-5D28E549BF26}" dt="2026-01-03T17:11:09.116" v="66" actId="478"/>
          <ac:picMkLst>
            <pc:docMk/>
            <pc:sldMk cId="0" sldId="259"/>
            <ac:picMk id="7" creationId="{00000000-0000-0000-0000-000000000000}"/>
          </ac:picMkLst>
        </pc:picChg>
        <pc:picChg chg="add del">
          <ac:chgData name="Suhaib Kashif" userId="77dd8dc581e090ff" providerId="LiveId" clId="{A2C9E1F7-FBDF-4099-A351-5D28E549BF26}" dt="2026-01-03T17:11:09.116" v="66" actId="478"/>
          <ac:picMkLst>
            <pc:docMk/>
            <pc:sldMk cId="0" sldId="259"/>
            <ac:picMk id="9" creationId="{00000000-0000-0000-0000-000000000000}"/>
          </ac:picMkLst>
        </pc:picChg>
        <pc:picChg chg="add del">
          <ac:chgData name="Suhaib Kashif" userId="77dd8dc581e090ff" providerId="LiveId" clId="{A2C9E1F7-FBDF-4099-A351-5D28E549BF26}" dt="2026-01-03T17:11:09.116" v="66" actId="478"/>
          <ac:picMkLst>
            <pc:docMk/>
            <pc:sldMk cId="0" sldId="259"/>
            <ac:picMk id="11" creationId="{00000000-0000-0000-0000-000000000000}"/>
          </ac:picMkLst>
        </pc:picChg>
        <pc:picChg chg="add del">
          <ac:chgData name="Suhaib Kashif" userId="77dd8dc581e090ff" providerId="LiveId" clId="{A2C9E1F7-FBDF-4099-A351-5D28E549BF26}" dt="2026-01-03T17:11:09.116" v="66" actId="478"/>
          <ac:picMkLst>
            <pc:docMk/>
            <pc:sldMk cId="0" sldId="259"/>
            <ac:picMk id="12" creationId="{00000000-0000-0000-0000-000000000000}"/>
          </ac:picMkLst>
        </pc:picChg>
        <pc:picChg chg="add mod">
          <ac:chgData name="Suhaib Kashif" userId="77dd8dc581e090ff" providerId="LiveId" clId="{A2C9E1F7-FBDF-4099-A351-5D28E549BF26}" dt="2026-01-03T17:19:55.504" v="144"/>
          <ac:picMkLst>
            <pc:docMk/>
            <pc:sldMk cId="0" sldId="259"/>
            <ac:picMk id="18" creationId="{E4EABEFF-5652-D934-DCCC-274A1768CA47}"/>
          </ac:picMkLst>
        </pc:picChg>
      </pc:sldChg>
      <pc:sldChg chg="addSp delSp modSp mod">
        <pc:chgData name="Suhaib Kashif" userId="77dd8dc581e090ff" providerId="LiveId" clId="{A2C9E1F7-FBDF-4099-A351-5D28E549BF26}" dt="2026-01-03T17:17:37.162" v="135" actId="1076"/>
        <pc:sldMkLst>
          <pc:docMk/>
          <pc:sldMk cId="0" sldId="260"/>
        </pc:sldMkLst>
        <pc:picChg chg="add del mod">
          <ac:chgData name="Suhaib Kashif" userId="77dd8dc581e090ff" providerId="LiveId" clId="{A2C9E1F7-FBDF-4099-A351-5D28E549BF26}" dt="2026-01-03T17:17:19.536" v="133" actId="478"/>
          <ac:picMkLst>
            <pc:docMk/>
            <pc:sldMk cId="0" sldId="260"/>
            <ac:picMk id="19" creationId="{2BD175A3-FA60-E000-0588-E3A835E2FB1C}"/>
          </ac:picMkLst>
        </pc:picChg>
        <pc:picChg chg="add mod">
          <ac:chgData name="Suhaib Kashif" userId="77dd8dc581e090ff" providerId="LiveId" clId="{A2C9E1F7-FBDF-4099-A351-5D28E549BF26}" dt="2026-01-03T17:17:37.162" v="135" actId="1076"/>
          <ac:picMkLst>
            <pc:docMk/>
            <pc:sldMk cId="0" sldId="260"/>
            <ac:picMk id="21" creationId="{71D7E635-A8E8-5D65-6D2D-DFA4AFD9583C}"/>
          </ac:picMkLst>
        </pc:picChg>
      </pc:sldChg>
      <pc:sldChg chg="addSp modSp">
        <pc:chgData name="Suhaib Kashif" userId="77dd8dc581e090ff" providerId="LiveId" clId="{A2C9E1F7-FBDF-4099-A351-5D28E549BF26}" dt="2026-01-03T17:20:31.580" v="203"/>
        <pc:sldMkLst>
          <pc:docMk/>
          <pc:sldMk cId="0" sldId="261"/>
        </pc:sldMkLst>
        <pc:picChg chg="add mod">
          <ac:chgData name="Suhaib Kashif" userId="77dd8dc581e090ff" providerId="LiveId" clId="{A2C9E1F7-FBDF-4099-A351-5D28E549BF26}" dt="2026-01-03T17:20:31.580" v="203"/>
          <ac:picMkLst>
            <pc:docMk/>
            <pc:sldMk cId="0" sldId="261"/>
            <ac:picMk id="18" creationId="{165252AF-459F-4281-4A9D-DA2EE0C3519C}"/>
          </ac:picMkLst>
        </pc:picChg>
      </pc:sldChg>
      <pc:sldChg chg="addSp modSp">
        <pc:chgData name="Suhaib Kashif" userId="77dd8dc581e090ff" providerId="LiveId" clId="{A2C9E1F7-FBDF-4099-A351-5D28E549BF26}" dt="2026-01-03T17:20:33.928" v="204"/>
        <pc:sldMkLst>
          <pc:docMk/>
          <pc:sldMk cId="0" sldId="262"/>
        </pc:sldMkLst>
        <pc:picChg chg="add mod">
          <ac:chgData name="Suhaib Kashif" userId="77dd8dc581e090ff" providerId="LiveId" clId="{A2C9E1F7-FBDF-4099-A351-5D28E549BF26}" dt="2026-01-03T17:20:33.928" v="204"/>
          <ac:picMkLst>
            <pc:docMk/>
            <pc:sldMk cId="0" sldId="262"/>
            <ac:picMk id="24" creationId="{4DFA3B21-4B63-3E87-776D-F9EB1ACBB8FE}"/>
          </ac:picMkLst>
        </pc:picChg>
      </pc:sldChg>
      <pc:sldChg chg="addSp modSp">
        <pc:chgData name="Suhaib Kashif" userId="77dd8dc581e090ff" providerId="LiveId" clId="{A2C9E1F7-FBDF-4099-A351-5D28E549BF26}" dt="2026-01-03T17:20:36.380" v="205"/>
        <pc:sldMkLst>
          <pc:docMk/>
          <pc:sldMk cId="0" sldId="263"/>
        </pc:sldMkLst>
        <pc:picChg chg="add mod">
          <ac:chgData name="Suhaib Kashif" userId="77dd8dc581e090ff" providerId="LiveId" clId="{A2C9E1F7-FBDF-4099-A351-5D28E549BF26}" dt="2026-01-03T17:20:36.380" v="205"/>
          <ac:picMkLst>
            <pc:docMk/>
            <pc:sldMk cId="0" sldId="263"/>
            <ac:picMk id="14" creationId="{C99044D9-86C8-86C4-912E-EB404975B492}"/>
          </ac:picMkLst>
        </pc:picChg>
      </pc:sldChg>
      <pc:sldChg chg="addSp modSp">
        <pc:chgData name="Suhaib Kashif" userId="77dd8dc581e090ff" providerId="LiveId" clId="{A2C9E1F7-FBDF-4099-A351-5D28E549BF26}" dt="2026-01-03T17:20:39.389" v="206"/>
        <pc:sldMkLst>
          <pc:docMk/>
          <pc:sldMk cId="0" sldId="264"/>
        </pc:sldMkLst>
        <pc:picChg chg="add mod">
          <ac:chgData name="Suhaib Kashif" userId="77dd8dc581e090ff" providerId="LiveId" clId="{A2C9E1F7-FBDF-4099-A351-5D28E549BF26}" dt="2026-01-03T17:20:39.389" v="206"/>
          <ac:picMkLst>
            <pc:docMk/>
            <pc:sldMk cId="0" sldId="264"/>
            <ac:picMk id="15" creationId="{578E8546-0D68-6B98-22C5-E5FF7C029205}"/>
          </ac:picMkLst>
        </pc:picChg>
      </pc:sldChg>
      <pc:sldChg chg="addSp modSp">
        <pc:chgData name="Suhaib Kashif" userId="77dd8dc581e090ff" providerId="LiveId" clId="{A2C9E1F7-FBDF-4099-A351-5D28E549BF26}" dt="2026-01-03T17:20:41.502" v="207"/>
        <pc:sldMkLst>
          <pc:docMk/>
          <pc:sldMk cId="0" sldId="265"/>
        </pc:sldMkLst>
        <pc:picChg chg="add mod">
          <ac:chgData name="Suhaib Kashif" userId="77dd8dc581e090ff" providerId="LiveId" clId="{A2C9E1F7-FBDF-4099-A351-5D28E549BF26}" dt="2026-01-03T17:20:41.502" v="207"/>
          <ac:picMkLst>
            <pc:docMk/>
            <pc:sldMk cId="0" sldId="265"/>
            <ac:picMk id="19" creationId="{9E3BFCC7-510B-7FE1-76FB-8DC090A197D9}"/>
          </ac:picMkLst>
        </pc:picChg>
      </pc:sldChg>
      <pc:sldChg chg="addSp delSp modSp add del mod">
        <pc:chgData name="Suhaib Kashif" userId="77dd8dc581e090ff" providerId="LiveId" clId="{A2C9E1F7-FBDF-4099-A351-5D28E549BF26}" dt="2026-01-03T17:26:34.487" v="217" actId="1076"/>
        <pc:sldMkLst>
          <pc:docMk/>
          <pc:sldMk cId="2574807789" sldId="266"/>
        </pc:sldMkLst>
        <pc:spChg chg="add del mod">
          <ac:chgData name="Suhaib Kashif" userId="77dd8dc581e090ff" providerId="LiveId" clId="{A2C9E1F7-FBDF-4099-A351-5D28E549BF26}" dt="2026-01-03T17:11:32.612" v="92" actId="478"/>
          <ac:spMkLst>
            <pc:docMk/>
            <pc:sldMk cId="2574807789" sldId="266"/>
            <ac:spMk id="2" creationId="{4A2DA633-8DD4-9F72-BAFE-0705451D03FF}"/>
          </ac:spMkLst>
        </pc:spChg>
        <pc:spChg chg="add del mod">
          <ac:chgData name="Suhaib Kashif" userId="77dd8dc581e090ff" providerId="LiveId" clId="{A2C9E1F7-FBDF-4099-A351-5D28E549BF26}" dt="2026-01-03T17:11:29.332" v="91" actId="20577"/>
          <ac:spMkLst>
            <pc:docMk/>
            <pc:sldMk cId="2574807789" sldId="266"/>
            <ac:spMk id="3" creationId="{ADDC253D-CE1E-D9AE-D9DD-C823371EFE19}"/>
          </ac:spMkLst>
        </pc:spChg>
        <pc:spChg chg="add del mod">
          <ac:chgData name="Suhaib Kashif" userId="77dd8dc581e090ff" providerId="LiveId" clId="{A2C9E1F7-FBDF-4099-A351-5D28E549BF26}" dt="2026-01-03T17:09:17.050" v="13" actId="478"/>
          <ac:spMkLst>
            <pc:docMk/>
            <pc:sldMk cId="2574807789" sldId="266"/>
            <ac:spMk id="4" creationId="{F0BE7832-D99E-23A8-5843-9BCFF842BF9C}"/>
          </ac:spMkLst>
        </pc:spChg>
        <pc:spChg chg="add del">
          <ac:chgData name="Suhaib Kashif" userId="77dd8dc581e090ff" providerId="LiveId" clId="{A2C9E1F7-FBDF-4099-A351-5D28E549BF26}" dt="2026-01-03T17:11:18.995" v="70" actId="478"/>
          <ac:spMkLst>
            <pc:docMk/>
            <pc:sldMk cId="2574807789" sldId="266"/>
            <ac:spMk id="6" creationId="{30A14398-BC42-553E-C010-AB5DE5A0C65F}"/>
          </ac:spMkLst>
        </pc:spChg>
        <pc:spChg chg="add del">
          <ac:chgData name="Suhaib Kashif" userId="77dd8dc581e090ff" providerId="LiveId" clId="{A2C9E1F7-FBDF-4099-A351-5D28E549BF26}" dt="2026-01-03T17:11:18.995" v="70" actId="478"/>
          <ac:spMkLst>
            <pc:docMk/>
            <pc:sldMk cId="2574807789" sldId="266"/>
            <ac:spMk id="8" creationId="{1A2BEEDA-EFD6-4EB4-AC1D-5A114D38DDB1}"/>
          </ac:spMkLst>
        </pc:spChg>
        <pc:spChg chg="add del">
          <ac:chgData name="Suhaib Kashif" userId="77dd8dc581e090ff" providerId="LiveId" clId="{A2C9E1F7-FBDF-4099-A351-5D28E549BF26}" dt="2026-01-03T17:11:18.995" v="70" actId="478"/>
          <ac:spMkLst>
            <pc:docMk/>
            <pc:sldMk cId="2574807789" sldId="266"/>
            <ac:spMk id="10" creationId="{54C769FB-B75D-860B-3EA7-5F486945825E}"/>
          </ac:spMkLst>
        </pc:spChg>
        <pc:spChg chg="add del">
          <ac:chgData name="Suhaib Kashif" userId="77dd8dc581e090ff" providerId="LiveId" clId="{A2C9E1F7-FBDF-4099-A351-5D28E549BF26}" dt="2026-01-03T17:11:18.995" v="70" actId="478"/>
          <ac:spMkLst>
            <pc:docMk/>
            <pc:sldMk cId="2574807789" sldId="266"/>
            <ac:spMk id="13" creationId="{6B5B2A2F-30E1-30FA-A539-4F89F4F964E2}"/>
          </ac:spMkLst>
        </pc:spChg>
        <pc:spChg chg="mod">
          <ac:chgData name="Suhaib Kashif" userId="77dd8dc581e090ff" providerId="LiveId" clId="{A2C9E1F7-FBDF-4099-A351-5D28E549BF26}" dt="2026-01-03T17:14:04.468" v="121" actId="1076"/>
          <ac:spMkLst>
            <pc:docMk/>
            <pc:sldMk cId="2574807789" sldId="266"/>
            <ac:spMk id="14" creationId="{FC4F0249-415F-4C58-8A06-F7B6DFE9AA4E}"/>
          </ac:spMkLst>
        </pc:spChg>
        <pc:spChg chg="mod">
          <ac:chgData name="Suhaib Kashif" userId="77dd8dc581e090ff" providerId="LiveId" clId="{A2C9E1F7-FBDF-4099-A351-5D28E549BF26}" dt="2026-01-03T17:13:08.800" v="102" actId="5793"/>
          <ac:spMkLst>
            <pc:docMk/>
            <pc:sldMk cId="2574807789" sldId="266"/>
            <ac:spMk id="15" creationId="{5B8572CB-B5F6-DA5E-7A81-F70546D75BCB}"/>
          </ac:spMkLst>
        </pc:spChg>
        <pc:spChg chg="mod">
          <ac:chgData name="Suhaib Kashif" userId="77dd8dc581e090ff" providerId="LiveId" clId="{A2C9E1F7-FBDF-4099-A351-5D28E549BF26}" dt="2026-01-03T17:14:22.970" v="124" actId="1076"/>
          <ac:spMkLst>
            <pc:docMk/>
            <pc:sldMk cId="2574807789" sldId="266"/>
            <ac:spMk id="16" creationId="{F4614C59-9625-33C3-D7DA-CA0998081A62}"/>
          </ac:spMkLst>
        </pc:spChg>
        <pc:spChg chg="mod">
          <ac:chgData name="Suhaib Kashif" userId="77dd8dc581e090ff" providerId="LiveId" clId="{A2C9E1F7-FBDF-4099-A351-5D28E549BF26}" dt="2026-01-03T17:20:18.502" v="202" actId="20577"/>
          <ac:spMkLst>
            <pc:docMk/>
            <pc:sldMk cId="2574807789" sldId="266"/>
            <ac:spMk id="17" creationId="{635A4650-0622-E8F3-49B8-81ED6270B6AA}"/>
          </ac:spMkLst>
        </pc:spChg>
        <pc:picChg chg="add del mod">
          <ac:chgData name="Suhaib Kashif" userId="77dd8dc581e090ff" providerId="LiveId" clId="{A2C9E1F7-FBDF-4099-A351-5D28E549BF26}" dt="2026-01-03T17:11:14.937" v="69" actId="478"/>
          <ac:picMkLst>
            <pc:docMk/>
            <pc:sldMk cId="2574807789" sldId="266"/>
            <ac:picMk id="5" creationId="{9F793824-FCCD-76BD-A2C6-8E896FE0A634}"/>
          </ac:picMkLst>
        </pc:picChg>
        <pc:picChg chg="add del">
          <ac:chgData name="Suhaib Kashif" userId="77dd8dc581e090ff" providerId="LiveId" clId="{A2C9E1F7-FBDF-4099-A351-5D28E549BF26}" dt="2026-01-03T17:11:18.995" v="70" actId="478"/>
          <ac:picMkLst>
            <pc:docMk/>
            <pc:sldMk cId="2574807789" sldId="266"/>
            <ac:picMk id="7" creationId="{CB6A5186-990A-6B07-E6AD-FAB5DD27AA41}"/>
          </ac:picMkLst>
        </pc:picChg>
        <pc:picChg chg="add del">
          <ac:chgData name="Suhaib Kashif" userId="77dd8dc581e090ff" providerId="LiveId" clId="{A2C9E1F7-FBDF-4099-A351-5D28E549BF26}" dt="2026-01-03T17:11:18.995" v="70" actId="478"/>
          <ac:picMkLst>
            <pc:docMk/>
            <pc:sldMk cId="2574807789" sldId="266"/>
            <ac:picMk id="9" creationId="{AE588FCA-0FC5-0E00-AA0E-0EA3D71DDBAD}"/>
          </ac:picMkLst>
        </pc:picChg>
        <pc:picChg chg="add del">
          <ac:chgData name="Suhaib Kashif" userId="77dd8dc581e090ff" providerId="LiveId" clId="{A2C9E1F7-FBDF-4099-A351-5D28E549BF26}" dt="2026-01-03T17:11:18.995" v="70" actId="478"/>
          <ac:picMkLst>
            <pc:docMk/>
            <pc:sldMk cId="2574807789" sldId="266"/>
            <ac:picMk id="11" creationId="{5A3FC29F-0D45-7637-1AD6-2D27A80A2B79}"/>
          </ac:picMkLst>
        </pc:picChg>
        <pc:picChg chg="add del">
          <ac:chgData name="Suhaib Kashif" userId="77dd8dc581e090ff" providerId="LiveId" clId="{A2C9E1F7-FBDF-4099-A351-5D28E549BF26}" dt="2026-01-03T17:11:18.995" v="70" actId="478"/>
          <ac:picMkLst>
            <pc:docMk/>
            <pc:sldMk cId="2574807789" sldId="266"/>
            <ac:picMk id="12" creationId="{597482FB-9ED9-8FEE-0F97-8A1CEFC6EA75}"/>
          </ac:picMkLst>
        </pc:picChg>
        <pc:picChg chg="add mod">
          <ac:chgData name="Suhaib Kashif" userId="77dd8dc581e090ff" providerId="LiveId" clId="{A2C9E1F7-FBDF-4099-A351-5D28E549BF26}" dt="2026-01-03T17:10:05.306" v="47" actId="14100"/>
          <ac:picMkLst>
            <pc:docMk/>
            <pc:sldMk cId="2574807789" sldId="266"/>
            <ac:picMk id="19" creationId="{823FCFEA-7AA1-5187-ED4E-1F7CC13EEB28}"/>
          </ac:picMkLst>
        </pc:picChg>
        <pc:picChg chg="add mod">
          <ac:chgData name="Suhaib Kashif" userId="77dd8dc581e090ff" providerId="LiveId" clId="{A2C9E1F7-FBDF-4099-A351-5D28E549BF26}" dt="2026-01-03T17:11:56.289" v="95" actId="1076"/>
          <ac:picMkLst>
            <pc:docMk/>
            <pc:sldMk cId="2574807789" sldId="266"/>
            <ac:picMk id="21" creationId="{9521A65A-A54A-7308-CFA0-8A500822AE1C}"/>
          </ac:picMkLst>
        </pc:picChg>
        <pc:picChg chg="add mod">
          <ac:chgData name="Suhaib Kashif" userId="77dd8dc581e090ff" providerId="LiveId" clId="{A2C9E1F7-FBDF-4099-A351-5D28E549BF26}" dt="2026-01-03T17:26:34.487" v="217" actId="1076"/>
          <ac:picMkLst>
            <pc:docMk/>
            <pc:sldMk cId="2574807789" sldId="266"/>
            <ac:picMk id="23" creationId="{42F26D9F-E0C1-0864-5E55-633EC9B94ED9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0859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D9BA9-0D6B-83D3-8BF5-7896146B0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AD1B16-BE7A-34EF-D3C6-AF8BB71F78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6BC617-AE2C-D21E-C64A-5C8A97C47F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77849F-235D-C51D-AB58-4E44D996C9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219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8487"/>
            <a:ext cx="90918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Towards an Automated Defense: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77991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 Novel Framework for Log-Based Threat Detection and IP Remediation in AWS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44521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Description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701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Presented By: Suhaib Kashif &amp; Ali Sher Afzal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68821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Affiliation: Department of Computer and Software Engineering, Information Technology University (ITU)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B2ACB7-0C82-2191-DD4A-71347D215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7876" y="7649254"/>
            <a:ext cx="2210108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6103"/>
            <a:ext cx="38010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PERFORMANCE METRICS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651159"/>
            <a:ext cx="124475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Achieving "Self-Healing" Network Capability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7000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automated framework drastically reduces the Mean Time to Respond (MTTR), fundamentally changing our security posture.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431500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1.2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1211461" y="4463296"/>
            <a:ext cx="33232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Average Response Time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953714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Reduced MTTR from hours to an average of </a:t>
            </a:r>
            <a:r>
              <a:rPr lang="en-US" sz="1750" dirty="0">
                <a:solidFill>
                  <a:srgbClr val="746558"/>
                </a:solidFill>
                <a:highlight>
                  <a:srgbClr val="D3C5B6"/>
                </a:highlight>
                <a:latin typeface="Gelasio" pitchFamily="34" charset="0"/>
                <a:ea typeface="Gelasio" pitchFamily="34" charset="-122"/>
                <a:cs typeface="Gelasio" pitchFamily="34" charset="-120"/>
              </a:rPr>
              <a:t>1.2 seconds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35893" y="3431500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0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5867876" y="4463296"/>
            <a:ext cx="28946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Human Intervention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893" y="4953714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Eliminated manual configuration errors during high-stress attack scenarios.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77995" y="3431500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100%</a:t>
            </a:r>
            <a:endParaRPr lang="en-US" sz="5850" dirty="0"/>
          </a:p>
        </p:txBody>
      </p:sp>
      <p:sp>
        <p:nvSpPr>
          <p:cNvPr id="12" name="Text 10"/>
          <p:cNvSpPr/>
          <p:nvPr/>
        </p:nvSpPr>
        <p:spPr>
          <a:xfrm>
            <a:off x="10275451" y="4463296"/>
            <a:ext cx="29637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Serverless Scalability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677995" y="4953714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Components like Lambda and DynamoDB automatically handle traffic spikes.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29757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rapid, automated response ensures that attacks are mitigated almost as soon as they are detected, providing a near real-time defense.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8E8546-0D68-6B98-22C5-E5FF7C029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7876" y="7649254"/>
            <a:ext cx="2210108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5561"/>
            <a:ext cx="46716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CONCLUSION &amp; FUTURE WORK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120616"/>
            <a:ext cx="110663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Beyond Traditional Security Appliances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16955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framework successfully demonstrates a cost-effective, scalable, and highly performant alternative to traditional commercial security appliances.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150513"/>
            <a:ext cx="6407944" cy="3785473"/>
          </a:xfrm>
          <a:prstGeom prst="roundRect">
            <a:avLst>
              <a:gd name="adj" fmla="val 899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824270" y="3180993"/>
            <a:ext cx="6346984" cy="680442"/>
          </a:xfrm>
          <a:prstGeom prst="rect">
            <a:avLst/>
          </a:prstGeom>
          <a:solidFill>
            <a:srgbClr val="EEE8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3827621" y="330850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Shape 6"/>
          <p:cNvSpPr/>
          <p:nvPr/>
        </p:nvSpPr>
        <p:spPr>
          <a:xfrm>
            <a:off x="1051084" y="4088249"/>
            <a:ext cx="1472089" cy="426244"/>
          </a:xfrm>
          <a:prstGeom prst="roundRect">
            <a:avLst>
              <a:gd name="adj" fmla="val 6386"/>
            </a:avLst>
          </a:prstGeom>
          <a:solidFill>
            <a:srgbClr val="ECE6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187172" y="4156234"/>
            <a:ext cx="119991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1051084" y="4769644"/>
            <a:ext cx="589335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have proven the efficacy of an automated, serverless approach to IP-based threat remediation, drastically improving response times and reducing operational overhead.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28548" y="3150513"/>
            <a:ext cx="6408063" cy="3785473"/>
          </a:xfrm>
          <a:prstGeom prst="roundRect">
            <a:avLst>
              <a:gd name="adj" fmla="val 899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459027" y="3180993"/>
            <a:ext cx="6347103" cy="680442"/>
          </a:xfrm>
          <a:prstGeom prst="rect">
            <a:avLst/>
          </a:prstGeom>
          <a:solidFill>
            <a:srgbClr val="EEE8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462498" y="330850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Shape 12"/>
          <p:cNvSpPr/>
          <p:nvPr/>
        </p:nvSpPr>
        <p:spPr>
          <a:xfrm>
            <a:off x="7685842" y="4088249"/>
            <a:ext cx="1636990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D3C5B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829550" y="4163854"/>
            <a:ext cx="134957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WORK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7685842" y="4784884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Integrate with AWS WAF for enhanced Layer 7 filtering and more sophisticated attack prevention.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685842" y="5589984"/>
            <a:ext cx="58934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 Machine Learning (via Amazon SageMaker) to detect zero-day anomalies and emerging threats beyond static signature matching.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719113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By continually evolving this framework, we aim to build even more intelligent and resilient cloud security systems.</a:t>
            </a:r>
            <a:endParaRPr lang="en-US" sz="175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E3BFCC7-510B-7FE1-76FB-8DC090A19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7876" y="7649254"/>
            <a:ext cx="2210108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3903"/>
            <a:ext cx="34219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EXECUTIVE SUMMARY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18895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Transforming Threat Response: From Manual to Automated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94667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Traditional security relies on time-consuming manual log analysis, creating a dangerous "latency gap" where attackers can operate freely for extended periods.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27634"/>
            <a:ext cx="4347567" cy="90725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50617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Manual &amp; Slow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5552123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Human-driven analysis leads to significant delays.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927634"/>
            <a:ext cx="4347567" cy="90725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368171" y="50617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Automated &amp; Fast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368171" y="5552123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Event-driven architecture eliminates human latency.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927634"/>
            <a:ext cx="4347567" cy="90725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715738" y="5061704"/>
            <a:ext cx="30439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Self-Healing &amp; Secure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9715738" y="5552123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Rapid remediation creates a robust, proactive defense.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793790" y="675989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objective was to eliminate the "human in the loop" for repetitive blocking tasks, reducing response time from hours to mere seconds. We achieved a "Self-Healing" network capability with an average remediation time of approximately 1.2 seconds.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2B515DB-B73E-DD2E-1C84-C76B5478DA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07876" y="7649254"/>
            <a:ext cx="2210108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171842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PROBLEM STATEMENT</a:t>
            </a: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396835" y="534352"/>
            <a:ext cx="57794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Critical Latency Gap in Cybersecurity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396835" y="105870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critical time delay exists between the detection of a threat (log entry) and its mitigation (blocking the malicious IP address). This "latency gap" is a major vulnerability.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481018"/>
            <a:ext cx="2420064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Human Limitations &amp; Errors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396835" y="1807012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Analysts cannot manually analyze millions of logs in real-time.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202811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High-stress incidents often lead to misconfiguration errors, exacerbating risks.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7461171" y="1481018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Scalability Barriers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7461171" y="1807012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Manual responses simply cannot scale with the overwhelming volume of automated botnet attacks.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7461171" y="202811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Traditional methods are quickly overwhelmed by modern threats.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396835" y="1025271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chart clearly illustrates the dramatic difference in response time, highlighting why automation is crucial for effective defense.</a:t>
            </a:r>
            <a:endParaRPr lang="en-US" sz="8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A4ED1F-0986-D2EA-9C25-29CAD4BA7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7876" y="7649254"/>
            <a:ext cx="2210108" cy="581106"/>
          </a:xfrm>
          <a:prstGeom prst="rect">
            <a:avLst/>
          </a:prstGeom>
        </p:spPr>
      </p:pic>
      <p:pic>
        <p:nvPicPr>
          <p:cNvPr id="16" name="Image 0">
            <a:extLst>
              <a:ext uri="{FF2B5EF4-FFF2-40B4-BE49-F238E27FC236}">
                <a16:creationId xmlns:a16="http://schemas.microsoft.com/office/drawing/2014/main" id="{D977D165-CDE6-2E1F-7552-C03EC5ACE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35" y="2274593"/>
            <a:ext cx="9481603" cy="5309629"/>
          </a:xfrm>
          <a:prstGeom prst="rect">
            <a:avLst/>
          </a:prstGeom>
        </p:spPr>
      </p:pic>
      <p:sp>
        <p:nvSpPr>
          <p:cNvPr id="17" name="Text 9">
            <a:extLst>
              <a:ext uri="{FF2B5EF4-FFF2-40B4-BE49-F238E27FC236}">
                <a16:creationId xmlns:a16="http://schemas.microsoft.com/office/drawing/2014/main" id="{30072D1A-C62E-C4CA-0178-52C1189A485B}"/>
              </a:ext>
            </a:extLst>
          </p:cNvPr>
          <p:cNvSpPr/>
          <p:nvPr/>
        </p:nvSpPr>
        <p:spPr>
          <a:xfrm>
            <a:off x="1066687" y="782704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chart clearly illustrates the dramatic difference in response time, highlighting why automation is crucial for effective defense.</a:t>
            </a:r>
            <a:endParaRPr lang="en-US" sz="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6488" y="374333"/>
            <a:ext cx="221218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HIGH-LEVEL OVERVIEW</a:t>
            </a:r>
            <a:endParaRPr lang="en-US" sz="1300" dirty="0"/>
          </a:p>
        </p:txBody>
      </p:sp>
      <p:sp>
        <p:nvSpPr>
          <p:cNvPr id="3" name="Text 1"/>
          <p:cNvSpPr/>
          <p:nvPr/>
        </p:nvSpPr>
        <p:spPr>
          <a:xfrm>
            <a:off x="476488" y="641390"/>
            <a:ext cx="6356509" cy="425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Event-Driven, Serverless Architecture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476488" y="1270992"/>
            <a:ext cx="13677424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design philosophy embraces a fully serverless, event-driven, and highly scalable approach to threat detection and remediation.</a:t>
            </a:r>
            <a:endParaRPr lang="en-US" sz="10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98" y="1641991"/>
            <a:ext cx="13598604" cy="675501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549831" y="3546266"/>
            <a:ext cx="3077382" cy="38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Monitoring Layer</a:t>
            </a:r>
            <a:endParaRPr lang="en-US" sz="13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26378" y="3376156"/>
            <a:ext cx="683862" cy="6838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549831" y="6090449"/>
            <a:ext cx="3077382" cy="38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Response Pipeline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26378" y="5920338"/>
            <a:ext cx="683862" cy="68386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03108" y="6090449"/>
            <a:ext cx="3077382" cy="38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Detection Pipeline</a:t>
            </a:r>
            <a:endParaRPr lang="en-US" sz="13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455054" y="6084465"/>
            <a:ext cx="683862" cy="683863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56337" y="3540496"/>
            <a:ext cx="683862" cy="683863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1004391" y="3539641"/>
            <a:ext cx="3077382" cy="38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Attack Path</a:t>
            </a:r>
            <a:endParaRPr lang="en-US" sz="13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4EABEFF-5652-D934-DCCC-274A1768CA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407876" y="7649254"/>
            <a:ext cx="2210108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C7600-CFB1-947C-C11C-53F7DFB43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>
            <a:extLst>
              <a:ext uri="{FF2B5EF4-FFF2-40B4-BE49-F238E27FC236}">
                <a16:creationId xmlns:a16="http://schemas.microsoft.com/office/drawing/2014/main" id="{ADDC253D-CE1E-D9AE-D9DD-C823371EFE19}"/>
              </a:ext>
            </a:extLst>
          </p:cNvPr>
          <p:cNvSpPr/>
          <p:nvPr/>
        </p:nvSpPr>
        <p:spPr>
          <a:xfrm>
            <a:off x="476488" y="641390"/>
            <a:ext cx="6356509" cy="425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Architectural Diagram</a:t>
            </a:r>
            <a:endParaRPr lang="en-US" sz="2650" dirty="0"/>
          </a:p>
        </p:txBody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FC4F0249-415F-4C58-8A06-F7B6DFE9AA4E}"/>
              </a:ext>
            </a:extLst>
          </p:cNvPr>
          <p:cNvSpPr/>
          <p:nvPr/>
        </p:nvSpPr>
        <p:spPr>
          <a:xfrm>
            <a:off x="9652019" y="2035963"/>
            <a:ext cx="13677424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00"/>
              </a:lnSpc>
              <a:buSzPct val="100000"/>
            </a:pPr>
            <a:r>
              <a:rPr lang="en-US" sz="1050" dirty="0">
                <a:solidFill>
                  <a:srgbClr val="FF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Attack Path (Red):</a:t>
            </a: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Represents the infiltration vector used by malicious actors.</a:t>
            </a:r>
            <a:endParaRPr lang="en-US" sz="1050" dirty="0"/>
          </a:p>
        </p:txBody>
      </p:sp>
      <p:sp>
        <p:nvSpPr>
          <p:cNvPr id="15" name="Text 8">
            <a:extLst>
              <a:ext uri="{FF2B5EF4-FFF2-40B4-BE49-F238E27FC236}">
                <a16:creationId xmlns:a16="http://schemas.microsoft.com/office/drawing/2014/main" id="{5B8572CB-B5F6-DA5E-7A81-F70546D75BCB}"/>
              </a:ext>
            </a:extLst>
          </p:cNvPr>
          <p:cNvSpPr/>
          <p:nvPr/>
        </p:nvSpPr>
        <p:spPr>
          <a:xfrm>
            <a:off x="9652019" y="2459469"/>
            <a:ext cx="13677424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00"/>
              </a:lnSpc>
              <a:buSzPct val="100000"/>
            </a:pPr>
            <a:r>
              <a:rPr lang="en-US" sz="1050" dirty="0">
                <a:solidFill>
                  <a:srgbClr val="0000FF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Detection Pipeline (Blue):</a:t>
            </a: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Focuses on analysis and identification of threats from logs.</a:t>
            </a:r>
            <a:endParaRPr lang="en-US" sz="1050" dirty="0"/>
          </a:p>
        </p:txBody>
      </p:sp>
      <p:sp>
        <p:nvSpPr>
          <p:cNvPr id="16" name="Text 9">
            <a:extLst>
              <a:ext uri="{FF2B5EF4-FFF2-40B4-BE49-F238E27FC236}">
                <a16:creationId xmlns:a16="http://schemas.microsoft.com/office/drawing/2014/main" id="{F4614C59-9625-33C3-D7DA-CA0998081A62}"/>
              </a:ext>
            </a:extLst>
          </p:cNvPr>
          <p:cNvSpPr/>
          <p:nvPr/>
        </p:nvSpPr>
        <p:spPr>
          <a:xfrm>
            <a:off x="9652019" y="2894828"/>
            <a:ext cx="13677424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00"/>
              </a:lnSpc>
              <a:buSzPct val="100000"/>
            </a:pPr>
            <a:r>
              <a:rPr lang="en-US" sz="1050" dirty="0">
                <a:solidFill>
                  <a:srgbClr val="00FF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Response Pipeline (Green):</a:t>
            </a: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Executes automated remediation actions.</a:t>
            </a:r>
            <a:endParaRPr lang="en-US" sz="1050" dirty="0"/>
          </a:p>
        </p:txBody>
      </p:sp>
      <p:sp>
        <p:nvSpPr>
          <p:cNvPr id="17" name="Text 10">
            <a:extLst>
              <a:ext uri="{FF2B5EF4-FFF2-40B4-BE49-F238E27FC236}">
                <a16:creationId xmlns:a16="http://schemas.microsoft.com/office/drawing/2014/main" id="{635A4650-0622-E8F3-49B8-81ED6270B6AA}"/>
              </a:ext>
            </a:extLst>
          </p:cNvPr>
          <p:cNvSpPr/>
          <p:nvPr/>
        </p:nvSpPr>
        <p:spPr>
          <a:xfrm>
            <a:off x="9652019" y="3330187"/>
            <a:ext cx="13677424" cy="217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700"/>
              </a:lnSpc>
              <a:buSzPct val="100000"/>
            </a:pPr>
            <a:r>
              <a:rPr lang="en-US" sz="1050" dirty="0">
                <a:solidFill>
                  <a:schemeClr val="accent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Monitoring Layer (Yellow):</a:t>
            </a: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Provides continuous visibility and metrics for system </a:t>
            </a:r>
          </a:p>
          <a:p>
            <a:pPr algn="l">
              <a:lnSpc>
                <a:spcPts val="1700"/>
              </a:lnSpc>
              <a:buSzPct val="100000"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                                                    health and security.</a:t>
            </a:r>
            <a:endParaRPr lang="en-US" sz="10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521A65A-A54A-7308-CFA0-8A500822A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7128" y="7486546"/>
            <a:ext cx="1876687" cy="74305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2F26D9F-E0C1-0864-5E55-633EC9B94E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765" y="2035963"/>
            <a:ext cx="9001234" cy="490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807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1381"/>
            <a:ext cx="43212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ARCHITECTURAL DEEP DIVE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966436"/>
            <a:ext cx="76597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Attack Path (Red Flow)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0153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path illustrates how a malicious request penetrates the network, targeting vulnerable web applications.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334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4251484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63310" y="4251484"/>
            <a:ext cx="121920" cy="2456617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142524" y="45087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Infiltration Point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142524" y="4999196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 attacker sends malicious requests (e.g., SQL Injection, Cross-Site Scripting) from an external EC2 instance.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4251484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5186482" y="4251484"/>
            <a:ext cx="121920" cy="2456617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565696" y="45087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Ingress via ALB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565696" y="4999196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Traffic passes through the Internet Gateway (IGW) to the Application Load Balancer (ALB).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9640133" y="4251484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9609653" y="4251484"/>
            <a:ext cx="121920" cy="2456617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988868" y="4508778"/>
            <a:ext cx="33572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Exploiting Vulnerability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988868" y="4999196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ALB forwards the request to the Web Application EC2, initiating the exploit.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1D7E635-A8E8-5D65-6D2D-DFA4AFD95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7876" y="7649254"/>
            <a:ext cx="2210108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7558"/>
            <a:ext cx="43212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ARCHITECTURAL DEEP DIVE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862614"/>
            <a:ext cx="97402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Detection Pipeline (Blue Flow)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91155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pipeline demonstrates how passive logs are actively processed to identify and flag threats.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296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476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4502706"/>
            <a:ext cx="4196358" cy="30480"/>
          </a:xfrm>
          <a:prstGeom prst="rect">
            <a:avLst/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93790" y="4677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Log Ingestion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5167432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ALB generates access logs containing Requester IP and URI, pushing them to a designated S3 bucket.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216962" y="41476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216962" y="4502706"/>
            <a:ext cx="4196358" cy="30480"/>
          </a:xfrm>
          <a:prstGeom prst="rect">
            <a:avLst/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216962" y="4677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Event Trigger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216962" y="5167432"/>
            <a:ext cx="4196358" cy="1474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 </a:t>
            </a:r>
            <a:r>
              <a:rPr lang="en-US" sz="175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s3:ObjectCreated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event triggers CloudWatch Events, which then invokes the "Detection Specialist" Lambda function.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640133" y="41476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4502706"/>
            <a:ext cx="4196358" cy="30480"/>
          </a:xfrm>
          <a:prstGeom prst="rect">
            <a:avLst/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640133" y="4677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Threat Analysis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640133" y="5167432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Lambda function decompresses logs and uses Regular Expressions (Regex) to match known malicious signatures (e.g., "UNION SELECT", "</a:t>
            </a:r>
            <a:endParaRPr lang="en-US" sz="17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65252AF-459F-4281-4A9D-DA2EE0C35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7876" y="7649254"/>
            <a:ext cx="2210108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5008"/>
            <a:ext cx="43212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ARCHITECTURAL DEEP DIVE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460063"/>
            <a:ext cx="101582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Response Pipeline (Green Flow)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5090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Once a threat is detected, the response pipeline ensures immediate and automated remediation.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2705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4085273"/>
            <a:ext cx="4196358" cy="3129201"/>
          </a:xfrm>
          <a:prstGeom prst="roundRect">
            <a:avLst>
              <a:gd name="adj" fmla="val 4675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93790" y="4054793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2551688" y="374511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755761" y="39152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1051084" y="4652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Stream Processing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51084" y="5142667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"Response Specialist" Lambda is triggered via DynamoDB Streams only when a new threat is committed to the table.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16962" y="4085273"/>
            <a:ext cx="4196358" cy="3129201"/>
          </a:xfrm>
          <a:prstGeom prst="roundRect">
            <a:avLst>
              <a:gd name="adj" fmla="val 4675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5216962" y="4054793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974860" y="374511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178933" y="39152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5474256" y="4652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Stateful Blocking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5474256" y="5142667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Lambda updates the EC2 Security Group to explicitly deny ingress traffic from the malicious IP, protecting instances directly.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9640133" y="4085273"/>
            <a:ext cx="4196358" cy="3129201"/>
          </a:xfrm>
          <a:prstGeom prst="roundRect">
            <a:avLst>
              <a:gd name="adj" fmla="val 4675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9640133" y="4054793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11398032" y="374511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11602105" y="39152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9897427" y="4652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Stateless Blocking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9897427" y="5142667"/>
            <a:ext cx="36817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Concurrently, the Lambda updates the Subnet Network ACL (NACL) to block traffic at the perimeter, preventing it from reaching any instance within the subnet.</a:t>
            </a:r>
            <a:endParaRPr lang="en-US" sz="175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DFA3B21-4B63-3E87-776D-F9EB1ACBB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7876" y="7649254"/>
            <a:ext cx="2210108" cy="58110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906" y="604123"/>
            <a:ext cx="410134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IMPLEMENTATION DETAILS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768906" y="1035248"/>
            <a:ext cx="8993743" cy="686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Robust Security Controls and IaC</a:t>
            </a:r>
            <a:endParaRPr lang="en-US" sz="4300" dirty="0"/>
          </a:p>
        </p:txBody>
      </p:sp>
      <p:sp>
        <p:nvSpPr>
          <p:cNvPr id="4" name="Text 2"/>
          <p:cNvSpPr/>
          <p:nvPr/>
        </p:nvSpPr>
        <p:spPr>
          <a:xfrm>
            <a:off x="768906" y="2051209"/>
            <a:ext cx="1309258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solution prioritizes robust implementation through Infrastructure as Code (IaC) and the principle of Least Privilege.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68906" y="2869406"/>
            <a:ext cx="4582358" cy="411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Infrastructure as Code (IaC)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768906" y="3501033"/>
            <a:ext cx="6278285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All AWS resources are deployed and managed programmatically, ensuring consistency, version control, and rapid deployment capabilities.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1098352" y="4802505"/>
            <a:ext cx="5948839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Eliminates manual configuration errors and facilitates auditability.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68906" y="4802505"/>
            <a:ext cx="30480" cy="702945"/>
          </a:xfrm>
          <a:prstGeom prst="rect">
            <a:avLst/>
          </a:prstGeom>
          <a:solidFill>
            <a:srgbClr val="D3C5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590830" y="2869406"/>
            <a:ext cx="3514368" cy="411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IAM &amp; Least Privilege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7590830" y="3501033"/>
            <a:ext cx="6278285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Detection Role:</a:t>
            </a: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Strictly limited to </a:t>
            </a:r>
            <a:r>
              <a:rPr lang="en-US" sz="170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s3:GetObject</a:t>
            </a: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for log retrieval and </a:t>
            </a:r>
            <a:r>
              <a:rPr lang="en-US" sz="170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dynamodb:PutItem</a:t>
            </a: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for threat recording.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90830" y="4326493"/>
            <a:ext cx="627828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Response Role:</a:t>
            </a: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Granted </a:t>
            </a:r>
            <a:r>
              <a:rPr lang="en-US" sz="170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ec2:AuthorizeSecurityGroupIngress</a:t>
            </a: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and </a:t>
            </a:r>
            <a:r>
              <a:rPr lang="en-US" sz="1700" dirty="0">
                <a:solidFill>
                  <a:srgbClr val="746558"/>
                </a:solidFill>
                <a:highlight>
                  <a:srgbClr val="ECE9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ec2:CreateNetworkAclEntry</a:t>
            </a: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with permissions explicitly scoped to project-specific resource tags.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68906" y="6184344"/>
            <a:ext cx="5980748" cy="411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Regex Logic for Threat Identification</a:t>
            </a:r>
            <a:endParaRPr lang="en-US" sz="2550" dirty="0"/>
          </a:p>
        </p:txBody>
      </p:sp>
      <p:sp>
        <p:nvSpPr>
          <p:cNvPr id="13" name="Text 11"/>
          <p:cNvSpPr/>
          <p:nvPr/>
        </p:nvSpPr>
        <p:spPr>
          <a:xfrm>
            <a:off x="768906" y="6925747"/>
            <a:ext cx="13092589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Python-based parsing module uses highly optimized Regular Expressions to instantaneously identify common attack vectors like SQL Injection (e.g., "OR 1=1") and Cross-Site Scripting (e.g., "&lt;script&gt;").</a:t>
            </a:r>
            <a:endParaRPr lang="en-US" sz="17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99044D9-86C8-86C4-912E-EB404975B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7876" y="7649254"/>
            <a:ext cx="2210108" cy="58110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1032</Words>
  <Application>Microsoft Office PowerPoint</Application>
  <PresentationFormat>Custom</PresentationFormat>
  <Paragraphs>118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Consolas</vt:lpstr>
      <vt:lpstr>Gelasio Light</vt:lpstr>
      <vt:lpstr>Gelasio Semi Bold</vt:lpstr>
      <vt:lpstr>Gelasio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Suhaib Kashif</cp:lastModifiedBy>
  <cp:revision>1</cp:revision>
  <dcterms:created xsi:type="dcterms:W3CDTF">2026-01-03T17:07:16Z</dcterms:created>
  <dcterms:modified xsi:type="dcterms:W3CDTF">2026-01-03T17:27:13Z</dcterms:modified>
</cp:coreProperties>
</file>